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72" y="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B06A-1267-4CDE-82A2-4A9CDF754978}" type="datetimeFigureOut">
              <a:rPr lang="es-ES" smtClean="0"/>
              <a:t>06/01/2016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0A06-B200-402D-A883-CFD26EC0BC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81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B06A-1267-4CDE-82A2-4A9CDF754978}" type="datetimeFigureOut">
              <a:rPr lang="es-ES" smtClean="0"/>
              <a:t>06/01/2016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0A06-B200-402D-A883-CFD26EC0BC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201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B06A-1267-4CDE-82A2-4A9CDF754978}" type="datetimeFigureOut">
              <a:rPr lang="es-ES" smtClean="0"/>
              <a:t>06/01/2016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0A06-B200-402D-A883-CFD26EC0BC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80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B06A-1267-4CDE-82A2-4A9CDF754978}" type="datetimeFigureOut">
              <a:rPr lang="es-ES" smtClean="0"/>
              <a:t>06/01/2016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0A06-B200-402D-A883-CFD26EC0BC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9171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B06A-1267-4CDE-82A2-4A9CDF754978}" type="datetimeFigureOut">
              <a:rPr lang="es-ES" smtClean="0"/>
              <a:t>06/01/2016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0A06-B200-402D-A883-CFD26EC0BC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1934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B06A-1267-4CDE-82A2-4A9CDF754978}" type="datetimeFigureOut">
              <a:rPr lang="es-ES" smtClean="0"/>
              <a:t>06/01/2016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0A06-B200-402D-A883-CFD26EC0BC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0203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B06A-1267-4CDE-82A2-4A9CDF754978}" type="datetimeFigureOut">
              <a:rPr lang="es-ES" smtClean="0"/>
              <a:t>06/01/2016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0A06-B200-402D-A883-CFD26EC0BC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66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B06A-1267-4CDE-82A2-4A9CDF754978}" type="datetimeFigureOut">
              <a:rPr lang="es-ES" smtClean="0"/>
              <a:t>06/01/2016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0A06-B200-402D-A883-CFD26EC0BC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3663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B06A-1267-4CDE-82A2-4A9CDF754978}" type="datetimeFigureOut">
              <a:rPr lang="es-ES" smtClean="0"/>
              <a:t>06/01/2016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0A06-B200-402D-A883-CFD26EC0BC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4193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B06A-1267-4CDE-82A2-4A9CDF754978}" type="datetimeFigureOut">
              <a:rPr lang="es-ES" smtClean="0"/>
              <a:t>06/01/2016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0A06-B200-402D-A883-CFD26EC0BC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816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B06A-1267-4CDE-82A2-4A9CDF754978}" type="datetimeFigureOut">
              <a:rPr lang="es-ES" smtClean="0"/>
              <a:t>06/01/2016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0A06-B200-402D-A883-CFD26EC0BC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67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AB06A-1267-4CDE-82A2-4A9CDF754978}" type="datetimeFigureOut">
              <a:rPr lang="es-ES" smtClean="0"/>
              <a:t>06/01/2016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90A06-B200-402D-A883-CFD26EC0BC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40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08" y="-459432"/>
            <a:ext cx="6228184" cy="353984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94" y="3080415"/>
            <a:ext cx="4290611" cy="3086074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78" y="2297740"/>
            <a:ext cx="2148844" cy="73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3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45" y="260648"/>
            <a:ext cx="7990911" cy="1008112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80" y="1144328"/>
            <a:ext cx="4310516" cy="2802774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5" y="3697336"/>
            <a:ext cx="4099701" cy="2665698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1" y="3697336"/>
            <a:ext cx="4071362" cy="264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19" y="260648"/>
            <a:ext cx="7565962" cy="1124321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5" y="1052736"/>
            <a:ext cx="5151133" cy="5151133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92" y="4293096"/>
            <a:ext cx="3312368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1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19" y="260648"/>
            <a:ext cx="7565962" cy="1124321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69901"/>
            <a:ext cx="3503693" cy="2367211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069901"/>
            <a:ext cx="3503694" cy="2367211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6" y="4455559"/>
            <a:ext cx="3586385" cy="242308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128" y="4422756"/>
            <a:ext cx="3411622" cy="230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1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19" y="260648"/>
            <a:ext cx="7565962" cy="1124321"/>
          </a:xfrm>
          <a:prstGeom prst="rect">
            <a:avLst/>
          </a:prstGeom>
        </p:spPr>
      </p:pic>
      <p:grpSp>
        <p:nvGrpSpPr>
          <p:cNvPr id="6" name="5 Grupo"/>
          <p:cNvGrpSpPr/>
          <p:nvPr/>
        </p:nvGrpSpPr>
        <p:grpSpPr>
          <a:xfrm>
            <a:off x="593383" y="1700808"/>
            <a:ext cx="7957233" cy="4752528"/>
            <a:chOff x="593383" y="1700808"/>
            <a:chExt cx="7957233" cy="4752528"/>
          </a:xfrm>
        </p:grpSpPr>
        <p:pic>
          <p:nvPicPr>
            <p:cNvPr id="2" name="1 Imagen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383" y="1700808"/>
              <a:ext cx="7957233" cy="4752528"/>
            </a:xfrm>
            <a:prstGeom prst="rect">
              <a:avLst/>
            </a:prstGeom>
          </p:spPr>
        </p:pic>
        <p:pic>
          <p:nvPicPr>
            <p:cNvPr id="3" name="demo.mp4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1499659" y="2132856"/>
              <a:ext cx="6144682" cy="3456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397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60" y="122606"/>
            <a:ext cx="4985681" cy="1307029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93" y="1401189"/>
            <a:ext cx="5280015" cy="52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6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34" y="122606"/>
            <a:ext cx="4536533" cy="1307029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0" y="1916832"/>
            <a:ext cx="767716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90" y="188640"/>
            <a:ext cx="5573218" cy="2786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22" y="1193626"/>
            <a:ext cx="8586155" cy="58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4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47" y="332656"/>
            <a:ext cx="5565107" cy="122985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56" y="2020809"/>
            <a:ext cx="7347887" cy="435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495" y="188641"/>
            <a:ext cx="6387010" cy="1273158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370871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385" y="148445"/>
            <a:ext cx="9140215" cy="685800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065809"/>
            <a:ext cx="9144000" cy="5370871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370871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7"/>
            <a:ext cx="9144000" cy="5370871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370871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129"/>
            <a:ext cx="9144000" cy="5370871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6"/>
            <a:ext cx="9144000" cy="5370871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370871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340765"/>
            <a:ext cx="9144000" cy="537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3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0"/>
                            </p:stCondLst>
                            <p:childTnLst>
                              <p:par>
                                <p:cTn id="8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00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7000"/>
                            </p:stCondLst>
                            <p:childTnLst>
                              <p:par>
                                <p:cTn id="9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800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9000"/>
                            </p:stCondLst>
                            <p:childTnLst>
                              <p:par>
                                <p:cTn id="10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87" y="188640"/>
            <a:ext cx="6531026" cy="1301865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1446550"/>
            <a:ext cx="8999984" cy="564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5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8" y="188640"/>
            <a:ext cx="7765084" cy="1296144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8" y="1700808"/>
            <a:ext cx="3303936" cy="2232248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700808"/>
            <a:ext cx="3179751" cy="2148344"/>
          </a:xfrm>
          <a:prstGeom prst="rect">
            <a:avLst/>
          </a:prstGeom>
        </p:spPr>
      </p:pic>
      <p:sp>
        <p:nvSpPr>
          <p:cNvPr id="8" name="7 Flecha derecha"/>
          <p:cNvSpPr/>
          <p:nvPr/>
        </p:nvSpPr>
        <p:spPr>
          <a:xfrm>
            <a:off x="4211960" y="2492896"/>
            <a:ext cx="720080" cy="64807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293096"/>
            <a:ext cx="3226594" cy="2179993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293096"/>
            <a:ext cx="3226594" cy="2179993"/>
          </a:xfrm>
          <a:prstGeom prst="rect">
            <a:avLst/>
          </a:prstGeom>
        </p:spPr>
      </p:pic>
      <p:sp>
        <p:nvSpPr>
          <p:cNvPr id="12" name="11 Flecha arriba y abajo"/>
          <p:cNvSpPr/>
          <p:nvPr/>
        </p:nvSpPr>
        <p:spPr>
          <a:xfrm>
            <a:off x="5421535" y="3717032"/>
            <a:ext cx="461169" cy="720080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917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97" y="260648"/>
            <a:ext cx="6357605" cy="1224136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0" y="1340768"/>
            <a:ext cx="8025397" cy="542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9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35" y="188640"/>
            <a:ext cx="6897131" cy="1008112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1" y="1196752"/>
            <a:ext cx="8025397" cy="542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83" y="177694"/>
            <a:ext cx="7480034" cy="1379097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979641"/>
            <a:ext cx="5444611" cy="3715963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44" y="1030808"/>
            <a:ext cx="5294670" cy="3613628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46" y="4149080"/>
            <a:ext cx="4294101" cy="253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7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1858</TotalTime>
  <Words>0</Words>
  <Application>Microsoft Office PowerPoint</Application>
  <PresentationFormat>Presentación en pantalla (4:3)</PresentationFormat>
  <Paragraphs>0</Paragraphs>
  <Slides>15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Sawan</dc:creator>
  <cp:lastModifiedBy>Sawan</cp:lastModifiedBy>
  <cp:revision>38</cp:revision>
  <dcterms:created xsi:type="dcterms:W3CDTF">2015-12-15T23:54:45Z</dcterms:created>
  <dcterms:modified xsi:type="dcterms:W3CDTF">2016-01-06T16:52:42Z</dcterms:modified>
</cp:coreProperties>
</file>